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48C-3D1B-4FD1-A68C-DB42877423E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936-8C0A-4EDC-AEA9-262C3447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0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48C-3D1B-4FD1-A68C-DB42877423E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936-8C0A-4EDC-AEA9-262C3447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1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48C-3D1B-4FD1-A68C-DB42877423E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936-8C0A-4EDC-AEA9-262C3447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5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48C-3D1B-4FD1-A68C-DB42877423E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936-8C0A-4EDC-AEA9-262C3447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8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48C-3D1B-4FD1-A68C-DB42877423E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936-8C0A-4EDC-AEA9-262C3447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7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48C-3D1B-4FD1-A68C-DB42877423E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936-8C0A-4EDC-AEA9-262C3447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48C-3D1B-4FD1-A68C-DB42877423E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936-8C0A-4EDC-AEA9-262C3447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4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48C-3D1B-4FD1-A68C-DB42877423E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936-8C0A-4EDC-AEA9-262C3447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48C-3D1B-4FD1-A68C-DB42877423E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936-8C0A-4EDC-AEA9-262C3447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4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48C-3D1B-4FD1-A68C-DB42877423E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936-8C0A-4EDC-AEA9-262C3447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3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48C-3D1B-4FD1-A68C-DB42877423E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936-8C0A-4EDC-AEA9-262C3447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2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A748C-3D1B-4FD1-A68C-DB42877423E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F936-8C0A-4EDC-AEA9-262C3447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0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692322"/>
              </p:ext>
            </p:extLst>
          </p:nvPr>
        </p:nvGraphicFramePr>
        <p:xfrm>
          <a:off x="909435" y="517236"/>
          <a:ext cx="5725095" cy="5846951"/>
        </p:xfrm>
        <a:graphic>
          <a:graphicData uri="http://schemas.openxmlformats.org/drawingml/2006/table">
            <a:tbl>
              <a:tblPr firstRow="1" firstCol="1" bandRow="1"/>
              <a:tblGrid>
                <a:gridCol w="1388532">
                  <a:extLst>
                    <a:ext uri="{9D8B030D-6E8A-4147-A177-3AD203B41FA5}">
                      <a16:colId xmlns:a16="http://schemas.microsoft.com/office/drawing/2014/main" val="306303522"/>
                    </a:ext>
                  </a:extLst>
                </a:gridCol>
                <a:gridCol w="1334691">
                  <a:extLst>
                    <a:ext uri="{9D8B030D-6E8A-4147-A177-3AD203B41FA5}">
                      <a16:colId xmlns:a16="http://schemas.microsoft.com/office/drawing/2014/main" val="509884340"/>
                    </a:ext>
                  </a:extLst>
                </a:gridCol>
                <a:gridCol w="1500936">
                  <a:extLst>
                    <a:ext uri="{9D8B030D-6E8A-4147-A177-3AD203B41FA5}">
                      <a16:colId xmlns:a16="http://schemas.microsoft.com/office/drawing/2014/main" val="1603000695"/>
                    </a:ext>
                  </a:extLst>
                </a:gridCol>
                <a:gridCol w="1500936">
                  <a:extLst>
                    <a:ext uri="{9D8B030D-6E8A-4147-A177-3AD203B41FA5}">
                      <a16:colId xmlns:a16="http://schemas.microsoft.com/office/drawing/2014/main" val="254080445"/>
                    </a:ext>
                  </a:extLst>
                </a:gridCol>
              </a:tblGrid>
              <a:tr h="485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Perşembe-09.10.19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Cuma-10.10.19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Salı-15.10.19</a:t>
                      </a:r>
                      <a:endParaRPr lang="tr-TR" sz="1100" b="1" dirty="0" smtClean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837698"/>
                  </a:ext>
                </a:extLst>
              </a:tr>
              <a:tr h="1082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09.00-10.30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28951"/>
                  </a:ext>
                </a:extLst>
              </a:tr>
              <a:tr h="1277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10.30-12.00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Dilan</a:t>
                      </a:r>
                      <a:r>
                        <a:rPr lang="tr-TR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Yılmaz*-Oğuzhan Yayla-Gökhan Işık-Tahsin </a:t>
                      </a:r>
                      <a:r>
                        <a:rPr lang="tr-TR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Zorpuzan</a:t>
                      </a:r>
                      <a:r>
                        <a:rPr lang="tr-TR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-Ceren Soykan-Ali Mumcu-Onat Ertem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396870"/>
                  </a:ext>
                </a:extLst>
              </a:tr>
              <a:tr h="35371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Öğle Arası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209746"/>
                  </a:ext>
                </a:extLst>
              </a:tr>
              <a:tr h="1490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13.30-15.00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Fırat Karataş-</a:t>
                      </a:r>
                      <a:r>
                        <a:rPr lang="tr-TR" sz="1100" baseline="0" dirty="0" err="1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Türkşad</a:t>
                      </a:r>
                      <a:r>
                        <a:rPr lang="tr-TR" sz="110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100" baseline="0" dirty="0" err="1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Erşad</a:t>
                      </a:r>
                      <a:r>
                        <a:rPr lang="tr-TR" sz="110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Öksüz-Volkan Öner-Yağız Yılmaz-Ayman Osman</a:t>
                      </a:r>
                      <a:r>
                        <a:rPr lang="tr-TR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Umut</a:t>
                      </a:r>
                      <a:r>
                        <a:rPr lang="tr-TR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Engin-Sinan </a:t>
                      </a:r>
                      <a:r>
                        <a:rPr lang="tr-TR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Gökdağ</a:t>
                      </a:r>
                      <a:r>
                        <a:rPr lang="tr-TR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-Durmuş Ata İnce-</a:t>
                      </a:r>
                      <a:r>
                        <a:rPr lang="tr-TR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Mehlika</a:t>
                      </a:r>
                      <a:r>
                        <a:rPr lang="tr-TR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Kurt-Aslı Şahin-Tuğçe Tufan-Onur Çekiç-Ömer Ayhan-Onur Sarıçiçek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391561"/>
                  </a:ext>
                </a:extLst>
              </a:tr>
              <a:tr h="1063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15.00-17.00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Rabia Üreyen-Menekşe Alcan-İpek Aslan-</a:t>
                      </a:r>
                      <a:r>
                        <a:rPr lang="tr-TR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Cemregül</a:t>
                      </a:r>
                      <a:r>
                        <a:rPr lang="tr-TR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Direktör-Hüseyin Can</a:t>
                      </a:r>
                      <a:r>
                        <a:rPr lang="tr-TR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Kılıçaslan-Ethem Serkan </a:t>
                      </a:r>
                      <a:r>
                        <a:rPr lang="tr-TR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Angün</a:t>
                      </a:r>
                      <a:r>
                        <a:rPr lang="tr-TR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-Hami Doğan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720743"/>
                  </a:ext>
                </a:extLst>
              </a:tr>
            </a:tbl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7462981" y="748146"/>
            <a:ext cx="37499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smtClean="0"/>
              <a:t>İsim Yazdırmayanlar</a:t>
            </a:r>
          </a:p>
          <a:p>
            <a:r>
              <a:rPr lang="tr-TR" b="1" i="1" dirty="0" smtClean="0"/>
              <a:t>1-Tuğkan Eren</a:t>
            </a:r>
          </a:p>
          <a:p>
            <a:r>
              <a:rPr lang="tr-TR" b="1" i="1" dirty="0" smtClean="0"/>
              <a:t>2-Ali Gündüz</a:t>
            </a:r>
          </a:p>
          <a:p>
            <a:r>
              <a:rPr lang="tr-TR" b="1" i="1" dirty="0" smtClean="0"/>
              <a:t>3-Uğur Yorulmaz</a:t>
            </a:r>
          </a:p>
          <a:p>
            <a:r>
              <a:rPr lang="tr-TR" b="1" i="1" dirty="0" smtClean="0"/>
              <a:t>4-Christopher Can </a:t>
            </a:r>
            <a:r>
              <a:rPr lang="tr-TR" b="1" i="1" dirty="0" err="1" smtClean="0"/>
              <a:t>Gierszewski</a:t>
            </a:r>
            <a:endParaRPr lang="tr-TR" b="1" i="1" dirty="0" smtClean="0"/>
          </a:p>
          <a:p>
            <a:r>
              <a:rPr lang="tr-TR" b="1" i="1" dirty="0" smtClean="0"/>
              <a:t>5-Umut Umul</a:t>
            </a:r>
          </a:p>
          <a:p>
            <a:endParaRPr lang="tr-TR" b="1" i="1" dirty="0"/>
          </a:p>
          <a:p>
            <a:r>
              <a:rPr lang="tr-TR" b="1" i="1" dirty="0" smtClean="0"/>
              <a:t>10.10.2019 tarihine kadar Arş. Gör. </a:t>
            </a:r>
            <a:r>
              <a:rPr lang="tr-TR" b="1" i="1" dirty="0" err="1" smtClean="0"/>
              <a:t>Öğünç</a:t>
            </a:r>
            <a:r>
              <a:rPr lang="tr-TR" b="1" i="1" dirty="0" smtClean="0"/>
              <a:t> Tetik’in ofisine uğrayınız.</a:t>
            </a:r>
            <a:endParaRPr lang="en-US" b="1" i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4996872" y="73891"/>
            <a:ext cx="541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smtClean="0"/>
              <a:t>Software P6 Kurulum</a:t>
            </a:r>
            <a:endParaRPr lang="en-US" i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7462981" y="4886859"/>
            <a:ext cx="37499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smtClean="0"/>
              <a:t>10.10.19 Cuma günü 13.30’da </a:t>
            </a:r>
            <a:r>
              <a:rPr lang="tr-TR" dirty="0" smtClean="0"/>
              <a:t>gelecek olan öğrencilerin yanlarında </a:t>
            </a:r>
            <a:r>
              <a:rPr lang="tr-TR" u="sng" dirty="0" smtClean="0"/>
              <a:t>en az 1 adet uzatma kablosu </a:t>
            </a:r>
            <a:r>
              <a:rPr lang="tr-TR" dirty="0" smtClean="0"/>
              <a:t>getirmesi gerekmektedir.</a:t>
            </a:r>
            <a:endParaRPr lang="tr-TR" b="1" i="1" dirty="0" smtClean="0"/>
          </a:p>
          <a:p>
            <a:endParaRPr lang="tr-TR" b="1" i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7462981" y="4359564"/>
            <a:ext cx="2844799" cy="36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smtClean="0"/>
              <a:t>ÖNEMLİ NOT: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325071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96</Words>
  <Application>Microsoft Office PowerPoint</Application>
  <PresentationFormat>Geniş ekran</PresentationFormat>
  <Paragraphs>31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Teması</vt:lpstr>
      <vt:lpstr>PowerPoint Sunusu</vt:lpstr>
    </vt:vector>
  </TitlesOfParts>
  <Company>Progressive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MSI_</dc:creator>
  <cp:lastModifiedBy>MSI_</cp:lastModifiedBy>
  <cp:revision>10</cp:revision>
  <dcterms:created xsi:type="dcterms:W3CDTF">2019-10-08T09:12:08Z</dcterms:created>
  <dcterms:modified xsi:type="dcterms:W3CDTF">2019-10-08T13:23:31Z</dcterms:modified>
</cp:coreProperties>
</file>